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88" r:id="rId4"/>
    <p:sldId id="292" r:id="rId5"/>
    <p:sldId id="289" r:id="rId6"/>
    <p:sldId id="271" r:id="rId7"/>
    <p:sldId id="272" r:id="rId8"/>
    <p:sldId id="274" r:id="rId9"/>
    <p:sldId id="270" r:id="rId10"/>
    <p:sldId id="257" r:id="rId11"/>
    <p:sldId id="258" r:id="rId12"/>
    <p:sldId id="259" r:id="rId13"/>
    <p:sldId id="260" r:id="rId14"/>
    <p:sldId id="278" r:id="rId15"/>
    <p:sldId id="279" r:id="rId16"/>
    <p:sldId id="261" r:id="rId17"/>
    <p:sldId id="282" r:id="rId18"/>
    <p:sldId id="284" r:id="rId19"/>
    <p:sldId id="262" r:id="rId20"/>
    <p:sldId id="264" r:id="rId21"/>
    <p:sldId id="265" r:id="rId22"/>
    <p:sldId id="285" r:id="rId23"/>
    <p:sldId id="286" r:id="rId24"/>
    <p:sldId id="28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71" autoAdjust="0"/>
  </p:normalViewPr>
  <p:slideViewPr>
    <p:cSldViewPr>
      <p:cViewPr varScale="1">
        <p:scale>
          <a:sx n="103" d="100"/>
          <a:sy n="103" d="100"/>
        </p:scale>
        <p:origin x="-2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 algn="ctr" rtl="1">
              <a:buNone/>
            </a:pPr>
            <a:endParaRPr lang="fa-IR" dirty="0" smtClean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endParaRPr lang="fa-IR" dirty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endParaRPr lang="fa-IR" dirty="0" smtClean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endParaRPr lang="fa-IR" dirty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r>
              <a:rPr lang="fa-IR" sz="7000" dirty="0" smtClean="0">
                <a:cs typeface="2  Jadid" panose="00000700000000000000" pitchFamily="2" charset="-78"/>
              </a:rPr>
              <a:t>سازمان جهاد کشاورزی استان ایلام</a:t>
            </a:r>
            <a:endParaRPr lang="en-US" sz="7000" dirty="0">
              <a:cs typeface="2  Jadid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314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236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81999" cy="5897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98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4525963"/>
          </a:xfrm>
        </p:spPr>
        <p:txBody>
          <a:bodyPr/>
          <a:lstStyle/>
          <a:p>
            <a:pPr marL="0" indent="0" algn="ctr" rtl="1">
              <a:buNone/>
            </a:pPr>
            <a:endParaRPr lang="fa-IR" dirty="0" smtClean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endParaRPr lang="fa-IR" dirty="0">
              <a:cs typeface="2  Jadid" panose="00000700000000000000" pitchFamily="2" charset="-78"/>
            </a:endParaRPr>
          </a:p>
          <a:p>
            <a:pPr marL="0" indent="0" algn="ctr" rtl="1">
              <a:buNone/>
            </a:pPr>
            <a:r>
              <a:rPr lang="fa-IR" sz="6500" dirty="0" smtClean="0">
                <a:cs typeface="2  Jadid" panose="00000700000000000000" pitchFamily="2" charset="-78"/>
              </a:rPr>
              <a:t>فرصت های پیشران بخش کشاورزی</a:t>
            </a:r>
            <a:endParaRPr lang="en-US" sz="6500" dirty="0">
              <a:cs typeface="2  Jadid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7939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168026"/>
              </p:ext>
            </p:extLst>
          </p:nvPr>
        </p:nvGraphicFramePr>
        <p:xfrm>
          <a:off x="0" y="-464370"/>
          <a:ext cx="8458200" cy="7320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مجتمع گلخانه ای  شهرک خلیج فارس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65958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سبزی- صیفی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8100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دهلران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6800 تن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260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3.81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731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729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(لیتر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در ثانیه)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17/3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24/7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0507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9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طرح: </a:t>
                      </a:r>
                    </a:p>
                    <a:p>
                      <a:pPr algn="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مطالعات امکان سنجی در مراحل پایانی است و حفاری چاه شهرک با دبی مناسب به پایان رسیده است و در شرف برگزاری فراخوان به جهت واگذاری عرصه به متقاضیان سرمایه گذاری است.  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093" y="5029201"/>
            <a:ext cx="24241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7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680465"/>
              </p:ext>
            </p:extLst>
          </p:nvPr>
        </p:nvGraphicFramePr>
        <p:xfrm>
          <a:off x="228601" y="-207266"/>
          <a:ext cx="8458200" cy="7141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مجتمع گلخانه ای اراضی تحقیقات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سبزی و صیفی (خیار، گوجه و فلفل دلمه ای)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مهران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270هزار تن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14.58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2798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(لیتر بر ثانیه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مربع)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 دارد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دارد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66.5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94.7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7625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9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طرح: </a:t>
                      </a:r>
                    </a:p>
                    <a:p>
                      <a:pPr algn="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دارای سند تک برگ بوده و مطالعات امکان سنجی طرح با توجیه پذیری فنی و اقتصادی بالا به پایان رسیده، بخش عمده ای از زیرساخت شهرک انجام شده و محل اجرای آبگیر از سامانه گرمسیری در شرف پیگیری برای انجام مطالعات امکان سنجی و اجرای عملیات خط انتقال آب کشاورزی شهرک می باشد. 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4572000"/>
            <a:ext cx="2590799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9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679706"/>
              </p:ext>
            </p:extLst>
          </p:nvPr>
        </p:nvGraphicFramePr>
        <p:xfrm>
          <a:off x="228602" y="-491489"/>
          <a:ext cx="8372478" cy="7349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495"/>
                <a:gridCol w="1455403"/>
                <a:gridCol w="938969"/>
                <a:gridCol w="938969"/>
                <a:gridCol w="860723"/>
                <a:gridCol w="2503919"/>
              </a:tblGrid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مجتمع گلخانه ای بخش صالح آباد منطقه سربور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سبزی و صیفی (خیار، گوجه و فلفل دلمه ای)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مهران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7000 تن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486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4.14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794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729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(لیتر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در ثانیه)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 دارد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27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9081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9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طرح: </a:t>
                      </a:r>
                    </a:p>
                    <a:p>
                      <a:pPr algn="just" rtl="1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 دارای سند تک برگ به نام شرکت بوده و مطالعات امکان سنجی آن در مراحل پایانی است و به منظور استفاده بهینه از منابع آب و خاک و افزایش تولید در واحد سطح </a:t>
                      </a:r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و افزایش ارزش افزوده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احداث مجتمع های گلخانه امری ضروری ولازم الاجرا  می باشد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876800"/>
            <a:ext cx="242887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9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97446"/>
              </p:ext>
            </p:extLst>
          </p:nvPr>
        </p:nvGraphicFramePr>
        <p:xfrm>
          <a:off x="228601" y="32765"/>
          <a:ext cx="8458200" cy="6901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مجتمع گلخانه ای  رضا آباد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سبزی و صیفی (خیار، گوجه و فلفل دلمه ای)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720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مهران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2800تن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168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2.45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470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729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(لیتر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در ثانیه)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 دارد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 دارد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11/2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16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9014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9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طرح: </a:t>
                      </a:r>
                    </a:p>
                    <a:p>
                      <a:pPr algn="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دارای سند تک برگ و همچنین تخصیص آب به میزان 5 لیتر بر ثانیه از محل سامانه گرمسیری می باشد و مطالعات امکان سنجی شهرک نیز به پایان رسیده است 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5105400"/>
            <a:ext cx="25431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352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87623"/>
              </p:ext>
            </p:extLst>
          </p:nvPr>
        </p:nvGraphicFramePr>
        <p:xfrm>
          <a:off x="228600" y="535310"/>
          <a:ext cx="8458200" cy="6398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مجتمع گلخانه ای سراب باغ آبدانان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سبزی و صیفی ( خیار ، گوجه و فلفل دلمه ای)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آبدانان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 تن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180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2.61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مکعب)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مربع)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(هکتار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 دارد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تخصیص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دارد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6.75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12.04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17.2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7624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9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طرح: </a:t>
                      </a:r>
                    </a:p>
                    <a:p>
                      <a:pPr algn="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دارای سند تک برگ به نام شرکت بوده و مطالعات امکان سنجی آن به پایان رسیده ولی با شرایط خاص امکان احداث شهرک وجود دارد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24401"/>
            <a:ext cx="25146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4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070409"/>
              </p:ext>
            </p:extLst>
          </p:nvPr>
        </p:nvGraphicFramePr>
        <p:xfrm>
          <a:off x="228601" y="-409570"/>
          <a:ext cx="8457345" cy="7267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8680"/>
                <a:gridCol w="2529555"/>
              </a:tblGrid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احداث مزرعه مرغ مادر گوشتی و جوجه یکروزه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مرغ مادر، جوجه یک روزه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0425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چرداول، سیروان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100000 مرغ مادر، 25میلیون قطعه جوجه یکروزه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40-50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4.19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964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مکعب)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مربع)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مربع)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/>
                        <a:t>15000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35640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6760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algn="r"/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</a:t>
                      </a:r>
                    </a:p>
                    <a:p>
                      <a:pPr algn="just" rtl="1"/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با هدف تولید جوجه یکروزه گوشتی جهت پرورش در واحدهای مرغ گوشتی صادرات تولید گوشت در پایان دوره </a:t>
                      </a:r>
                    </a:p>
                    <a:p>
                      <a:pPr algn="just" rtl="1"/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این طرح در حال حاضر آماده واگذاری است و در صورت معرفی سرمایه‌گذار واجد شرایط، قابلیت اجرا خواهد داشت.</a:t>
                      </a:r>
                    </a:p>
                    <a:p>
                      <a:pPr algn="r"/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D:\فایل ها\e\ارسالی به دارایی - لیست واحدهای فعال\1402\فرصتهای مورد تایید\جوجه یکروزه\عکس برنامه ریزی\Screenshot (225)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724401"/>
            <a:ext cx="2100899" cy="14471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713403"/>
              </p:ext>
            </p:extLst>
          </p:nvPr>
        </p:nvGraphicFramePr>
        <p:xfrm>
          <a:off x="228600" y="-383663"/>
          <a:ext cx="8458200" cy="7317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842473"/>
                <a:gridCol w="97564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پرورش گاو شیری اصیل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شیر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خام و گوشت قرمز و تلیسه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0425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بدره، ملکشاهی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 سال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8.62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1984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012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ctr"/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81813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212000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8386">
                <a:tc gridSpan="5">
                  <a:txBody>
                    <a:bodyPr/>
                    <a:lstStyle/>
                    <a:p>
                      <a:pPr algn="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شیرخام ، گوشت قرمز  تأمین تلیسه و گوساله نر مورد نیاز واحدهای پرورش گاو شیری و پرواربندی گوساله ، این طرح در حال حاضر آماده واگذاری است و در صورت معرفی سرمایه‌گذار واجد شرایط، قابلیت اجرا خواهد داشت.</a:t>
                      </a:r>
                    </a:p>
                    <a:p>
                      <a:pPr algn="r"/>
                      <a:endParaRPr lang="fa-IR" sz="18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953000"/>
            <a:ext cx="2438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831043"/>
              </p:ext>
            </p:extLst>
          </p:nvPr>
        </p:nvGraphicFramePr>
        <p:xfrm>
          <a:off x="228600" y="325371"/>
          <a:ext cx="8458200" cy="66088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پرورش گاو شیری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شیر و گوشت قرمز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ایوان، چرداول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4000رأس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24تا30 ماه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17.25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3969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108000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18181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44000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44541">
                <a:tc gridSpan="5">
                  <a:txBody>
                    <a:bodyPr/>
                    <a:lstStyle/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شیرخام ، گوشت قرمز  تأمین تلیسه و گوساله نر مورد نیاز واحدهای پرورش گاو شیری و پرواربندی گوساله</a:t>
                      </a: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این طرح در حال حاضر آماده واگذاری است و در صورت معرفی سرمایه‌گذار واجد شرایط، قابلیت اجرا خواهد داشت.</a:t>
                      </a:r>
                    </a:p>
                    <a:p>
                      <a:pPr algn="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724401"/>
            <a:ext cx="19812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384901"/>
              </p:ext>
            </p:extLst>
          </p:nvPr>
        </p:nvGraphicFramePr>
        <p:xfrm>
          <a:off x="228600" y="482345"/>
          <a:ext cx="8458200" cy="6528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پرورش گوسفند داشتی بومی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عنوان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شیر خام  و گوشت قرمز،تأمین بره نر واحدهای پرواربندی بره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محصول تولیدی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شهرستان آبدانان، دهلران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محل اجراء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10000رأس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ظرفیت سالانه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20تا 23 ماه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مدت زمان اجرای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اشتغال(نفر)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میلیون دلار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میلیارد تومان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31.2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7179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زیر ساخت های مورد نیاز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450000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150000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23000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50000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0994">
                <a:tc gridSpan="5">
                  <a:txBody>
                    <a:bodyPr/>
                    <a:lstStyle/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</a:rPr>
                        <a:t> خلاصه وضعیت طرح :</a:t>
                      </a:r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</a:p>
                    <a:p>
                      <a:pPr marL="0" marR="0" indent="0" algn="just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پرورش گوسفند بومی سازگار با شرایط آب و هوایی منطقه ،این طرح در حال حاضر آماده واگذاری است و در صورت معرفی سرمایه‌گذار واجد شرایط، قابلیت اجرا خواهد داشت</a:t>
                      </a:r>
                      <a:r>
                        <a:rPr kumimoji="0" lang="en-US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just" rtl="1"/>
                      <a:endParaRPr lang="fa-IR" sz="9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5029200"/>
            <a:ext cx="2514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242066"/>
              </p:ext>
            </p:extLst>
          </p:nvPr>
        </p:nvGraphicFramePr>
        <p:xfrm>
          <a:off x="304800" y="304801"/>
          <a:ext cx="8458200" cy="670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پرورش پولت تخم گذار تجاری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عنوان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تخم مرغ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محصول تولیدی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تمام شهرستانهای استان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محل اجراء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80000 قطعه ای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ظرفیت سالانه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 ماه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مدت زمان اجرای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اشتغال(نفر)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میلیون دلار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میلیارد تومان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</a:t>
                      </a:r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زیر ساخت های مورد نیاز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/>
                        <a:t>15000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35640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5400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1250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طرح پرورش پولت تخمگذار تجاری که واحد پس از دریافت جوجه یکروزه تخمگذار از واحدهای مادر بوده که پرورش آنها به مدت 3 ماه طول می کشد بعد از این مرحله آماده فروش به واحدهای تخمگذار تجاری می باشند ، این طرح در حال حاضر آماده واگذاری است و در صورت معرفی سرمایه‌گذار واجد شرایط، قابلیت اجرا خواهد داشت.</a:t>
                      </a:r>
                    </a:p>
                    <a:p>
                      <a:pPr algn="just" rtl="1"/>
                      <a:endParaRPr lang="fa-IR" sz="9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6" name="Picture 2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2" y="4724401"/>
            <a:ext cx="2252663" cy="1444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44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629964"/>
              </p:ext>
            </p:extLst>
          </p:nvPr>
        </p:nvGraphicFramePr>
        <p:xfrm>
          <a:off x="304800" y="304801"/>
          <a:ext cx="8458200" cy="6705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پرورش پولت تخم گذار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عنوان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تخم مرغ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محصول تولیدی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تمام شهرستانهای استان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محل اجراء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60000 قطعه ای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ظرفیت سالانه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 ماه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مدت زمان اجرای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اشتغال(نفر)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میلیون دلار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میلیارد تومان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0.67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زیر ساخت های مورد نیاز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/>
                        <a:t>15000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35640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5400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21000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51250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طرح پرورش پولت تخمگذار تجاری که واحد پس از دریافت جوجه یکروزه تخمگذار از واحدهای مادر بوده که پرورش آنها به مدت 3 ماه طول می کشد بعد از این مرحله آماده فروش به واحدهای تخمگذار تجاری می باشند ، این طرح در حال حاضر آماده واگذاری است و در صورت معرفی سرمایه‌گذار واجد شرایط، قابلیت اجرا خواهد داشت.</a:t>
                      </a:r>
                    </a:p>
                    <a:p>
                      <a:pPr algn="just" rtl="1"/>
                      <a:endParaRPr lang="fa-IR" sz="9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648201"/>
            <a:ext cx="2255837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383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516207"/>
              </p:ext>
            </p:extLst>
          </p:nvPr>
        </p:nvGraphicFramePr>
        <p:xfrm>
          <a:off x="228600" y="360424"/>
          <a:ext cx="8458200" cy="6649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280160"/>
                <a:gridCol w="1138727"/>
                <a:gridCol w="842473"/>
                <a:gridCol w="97564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پایانه صادراتی و سورتینگ و بسته بندی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بسته بندی و سورتینگ محصولات کشاورزی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مهران و دهلران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400000 تن در سال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4.36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2400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0994">
                <a:tc gridSpan="5">
                  <a:txBody>
                    <a:bodyPr/>
                    <a:lstStyle/>
                    <a:p>
                      <a:pPr algn="r"/>
                      <a:endParaRPr lang="fa-IR" sz="9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طرح:</a:t>
                      </a:r>
                    </a:p>
                    <a:p>
                      <a:pPr algn="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پایانه های صادراتی به عنوان زیر ساخت تخصصی حمل و نقل صادراتی جدیدترین مدل جهت توسعه زیر ساخت های صادراتی کشور بوده که با ارائه خدمات لازم به صادر کنندگان و کاهش هزینه های پنهان فرایند صادرات مزیت رقابتی برای تولیدات داخلی را در پی خواهد داشت. و امروزه یکی از مهترین عوامل توسعه صادرات در کشورهای مختلف می باشد.</a:t>
                      </a:r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endParaRPr lang="en-US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" name="Picture 5" descr="D:\فایل ها\e\ارسالی به دارایی - لیست واحدهای فعال\1402\فرصتهای مورد تایید\جوجه یکروزه\عکس برنامه ریزی\New folder\عکس پایانه صادراتی محصولات کشاورزی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127" y="4953001"/>
            <a:ext cx="2057400" cy="1400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172764"/>
              </p:ext>
            </p:extLst>
          </p:nvPr>
        </p:nvGraphicFramePr>
        <p:xfrm>
          <a:off x="304800" y="381001"/>
          <a:ext cx="8458200" cy="655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کشتارگاه دام و طیور و فرآوری محصولات جانبی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عنوان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انواع محصولات گوشتی دام و طیور و محصولات جانبی دام و طیور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محصول تولیدی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شهرستان آبدانان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محل اجراء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30000تن در سال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ظرفیت سالانه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 ماه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مدت زمان اجرای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اشتغال(نفر)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میلیون دلار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میلیارد تومان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3.3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زیر ساخت های مورد نیاز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/>
                        <a:t>40000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56000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4333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59356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just" rtl="1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طرح مذکور با پیشرفت فیزیکی 60 درصد جهت تکمیل و تجهیز و راه اندازی نیازمند اختصاص تسهیلات و تأمین سرمایه لازم است.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4876801"/>
            <a:ext cx="2189163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218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675431"/>
              </p:ext>
            </p:extLst>
          </p:nvPr>
        </p:nvGraphicFramePr>
        <p:xfrm>
          <a:off x="381000" y="243077"/>
          <a:ext cx="8458200" cy="6691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91440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صنایع بسته بندی و فرآوری گوشت و مرغ و فرآورده های گوشتی ( سوسیس ، کالباس و همبرگر )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عنوان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انواع فرآورده های گوشتی و بسته بندی گوشت و مرغ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محصول تولیدی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سطح استان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محل اجراء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10000تن در سال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ظرفیت سالانه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12 ماه 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مدت زمان اجرای طرح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اشتغال(نفر)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میلیون دلار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میلیارد تومان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1.1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زیر ساخت های مورد نیاز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/>
                        <a:t>2000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  <a:endParaRPr lang="en-US" sz="18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8836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 وضعیت طرح : </a:t>
                      </a:r>
                    </a:p>
                    <a:p>
                      <a:pPr algn="just" rtl="1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با توجه به تولید گوشت قرمز و طیور در سطح استان و شهرستان طرح مذکور می تواند موجب ایجاد ارزش افزوده و اشتغال تثبیت شده گردد.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029201"/>
            <a:ext cx="2362200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570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438932"/>
              </p:ext>
            </p:extLst>
          </p:nvPr>
        </p:nvGraphicFramePr>
        <p:xfrm>
          <a:off x="228600" y="535310"/>
          <a:ext cx="8458200" cy="7100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احداث کارخانه قند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قند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دهلران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300000 تن در 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3سال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27.8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6409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45970">
                <a:tc gridSpan="5">
                  <a:txBody>
                    <a:bodyPr/>
                    <a:lstStyle/>
                    <a:p>
                      <a:pPr algn="r"/>
                      <a:r>
                        <a:rPr lang="fa-IR" sz="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خلاثصه وضعیت طرح:</a:t>
                      </a:r>
                    </a:p>
                    <a:p>
                      <a:pPr algn="r"/>
                      <a:endParaRPr lang="fa-IR" sz="9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  <a:p>
                      <a:pPr algn="just" rtl="1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با توجه به افزایش سطح زیر کشت اراضی آبی در حوضه آبخور سد کرخه ، دویرج و رودخانه گاوی و برنامه وزارت متبوع در گسترش سطح زیر گشت چغندر قند پاییزه در این مناطق و مناطق شمالی استان خوزستان، عدم وجود کارخانه قند در این حوزه و احداث کارخانه قند در این منطقه ضروری است.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346" y="4800600"/>
            <a:ext cx="246697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225741"/>
              </p:ext>
            </p:extLst>
          </p:nvPr>
        </p:nvGraphicFramePr>
        <p:xfrm>
          <a:off x="228600" y="535309"/>
          <a:ext cx="8458201" cy="7044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84491"/>
                <a:gridCol w="2514600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فرآوری محصولا ت لبنی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انواع محصولات لبنی(شیر پاستوریزه و استرلیزه، ماست، انواع پنیر، دوغ و کره)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ایوان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15000تن در 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1.1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0507">
                <a:tc gridSpan="5">
                  <a:txBody>
                    <a:bodyPr/>
                    <a:lstStyle/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وضعیت طرح :</a:t>
                      </a: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با توجه به تولید فرآورده های خام دامی در سطح استان و شهرستان طرح مذکور می تواند موجب ایجاد ارزش افزوده و جلوگیری از خام فروشی شیر خام گردد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2" y="4972620"/>
            <a:ext cx="2466975" cy="158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21013"/>
              </p:ext>
            </p:extLst>
          </p:nvPr>
        </p:nvGraphicFramePr>
        <p:xfrm>
          <a:off x="228600" y="535310"/>
          <a:ext cx="8458200" cy="7314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تولید روغن خوراکی از دانه های روغنی کلزا و گلرنگ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انواع روغن های نباتی (کلزا و گلرنگ) تصفیه شده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دهلران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100000تن در 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8.72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2008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زیرساخت های مورد نیاز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20507">
                <a:tc gridSpan="5">
                  <a:txBody>
                    <a:bodyPr/>
                    <a:lstStyle/>
                    <a:p>
                      <a:pPr algn="r"/>
                      <a:r>
                        <a:rPr lang="fa-IR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خلاصه وضعیت طرح:</a:t>
                      </a: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با توجه به تولید دانه های روغنی و سطح زیر کشت منطقه، اسقرار طرح روغن کشی و تصفیه می تواند مانع خام فروشی وهمچنین ایجاد ارزش افزوده و اشتغال گردد.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724400"/>
            <a:ext cx="2514600" cy="13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8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905195"/>
              </p:ext>
            </p:extLst>
          </p:nvPr>
        </p:nvGraphicFramePr>
        <p:xfrm>
          <a:off x="381000" y="304801"/>
          <a:ext cx="8458200" cy="6629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سورتینگ و بسته بندی محصولات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انواع محصولات کشاورزی بسته بندی شده صادراتی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مهران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10000تن در 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 ماه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0.57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133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5303">
                <a:tc gridSpan="5">
                  <a:txBody>
                    <a:bodyPr/>
                    <a:lstStyle/>
                    <a:p>
                      <a:pPr algn="r"/>
                      <a:r>
                        <a:rPr lang="fa-IR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خلاصه وضعیت طرح:</a:t>
                      </a:r>
                    </a:p>
                    <a:p>
                      <a:pPr algn="r"/>
                      <a:r>
                        <a:rPr lang="fa-IR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صادرات محصولات کشاورزی نیازمند سورتینگ و بسته بندی مناسب و با کیفیت طبق استانداردهای کشورهای مقصد از الزامات بازار رقابتی منطقه می باشد.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1" y="4495801"/>
            <a:ext cx="1833563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37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397584"/>
              </p:ext>
            </p:extLst>
          </p:nvPr>
        </p:nvGraphicFramePr>
        <p:xfrm>
          <a:off x="381000" y="304801"/>
          <a:ext cx="8458200" cy="647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طرح تولید اسانس و عرقیات گیاهی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انواع عرقیات و اسانس گیاهی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دره شهر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 تن در سال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6 ماه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2.54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585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1500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22650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خلاصه وضعیت طرح:</a:t>
                      </a:r>
                    </a:p>
                    <a:p>
                      <a:pPr algn="just" rtl="1"/>
                      <a:r>
                        <a:rPr lang="fa-IR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با توجه به تولید انواع گیاهان دارویی در سطح استان اسقرار طرح اسانس و عرقیات گیاهی می تواند باعث ایجاد اشتغال و جلوگیری از خام فروشی می شود.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648201"/>
            <a:ext cx="1762125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348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258762"/>
          </a:xfrm>
        </p:spPr>
        <p:txBody>
          <a:bodyPr>
            <a:noAutofit/>
          </a:bodyPr>
          <a:lstStyle/>
          <a:p>
            <a:r>
              <a:rPr lang="fa-IR" sz="2400" dirty="0" smtClean="0"/>
              <a:t>خلاصه وضعیت طرح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448961"/>
              </p:ext>
            </p:extLst>
          </p:nvPr>
        </p:nvGraphicFramePr>
        <p:xfrm>
          <a:off x="228600" y="535310"/>
          <a:ext cx="8458200" cy="655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470304"/>
                <a:gridCol w="948583"/>
                <a:gridCol w="948583"/>
                <a:gridCol w="869535"/>
                <a:gridCol w="2529555"/>
              </a:tblGrid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پرورش ماهی در قفس سیمره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عنوان طرح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ماهی قزل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آلا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محصول تولیدی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6576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شهرستان بدره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محل اجراء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1000تن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ظرفیت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سالانه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3سال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مدت زمان اجرای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طرح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333">
                <a:tc gridSpan="5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100مستقیم -100غیر مستقیم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اشتغال(نفر)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6120">
                <a:tc grid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میلیون دلار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میلیارد تومان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میزان سرمایه گذاری</a:t>
                      </a:r>
                    </a:p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382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480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2950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گاز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 مکعب)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برق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(کیلو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وات)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آب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(مترمکعب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زیربنا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زمین</a:t>
                      </a:r>
                    </a:p>
                    <a:p>
                      <a:pPr algn="ctr"/>
                      <a:r>
                        <a:rPr lang="fa-I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(مترمربع</a:t>
                      </a:r>
                      <a:r>
                        <a:rPr lang="fa-I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)</a:t>
                      </a:r>
                      <a:endParaRPr 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زیر ساخت های مورد نیاز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-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10000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96941">
                <a:tc gridSpan="5">
                  <a:txBody>
                    <a:bodyPr/>
                    <a:lstStyle/>
                    <a:p>
                      <a:pPr algn="just" rtl="1"/>
                      <a:r>
                        <a:rPr lang="fa-IR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خلاصه</a:t>
                      </a:r>
                      <a:r>
                        <a:rPr lang="fa-IR" sz="18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</a:t>
                      </a:r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وضعیت طرح:</a:t>
                      </a:r>
                    </a:p>
                    <a:p>
                      <a:pPr algn="just" rtl="1"/>
                      <a:r>
                        <a:rPr lang="fa-IR" sz="16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در حال حاضر 21 طرح به ظرفیت کل 2000تن توسط متقاضیان بومی سد سیمره شهرستان بدره عملیاتی شده است و مشغول فعالیت می باشند فعالیت سرمایه گذار توانمند در کنار این مزارع عملا موجب رونق و صادرات و تکمیل زنجیره تولید از جمله بهسازی راهها – سردخانه – بسته بندی خواهد شد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953000"/>
            <a:ext cx="24384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3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2514</Words>
  <Application>Microsoft Office PowerPoint</Application>
  <PresentationFormat>On-screen Show (4:3)</PresentationFormat>
  <Paragraphs>728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خلاصه وضعیت طرح</vt:lpstr>
      <vt:lpstr>خلاصه وضعیت طرح</vt:lpstr>
      <vt:lpstr>خلاصه وضعیت طرح</vt:lpstr>
      <vt:lpstr>خلاصه وضعیت طرح</vt:lpstr>
      <vt:lpstr>خلاصه وضعیت طرح</vt:lpstr>
      <vt:lpstr>خلاصه وضعیت طرح</vt:lpstr>
      <vt:lpstr>خلاصه وضعیت طرح</vt:lpstr>
      <vt:lpstr>خلاصه وضعیت طرح</vt:lpstr>
      <vt:lpstr>خلاصه وضعیت طرح</vt:lpstr>
      <vt:lpstr>PowerPoint Presentation</vt:lpstr>
      <vt:lpstr>PowerPoint Presentation</vt:lpstr>
      <vt:lpstr>خلاصه وضعیت طرح</vt:lpstr>
      <vt:lpstr>PowerPoint Presentation</vt:lpstr>
      <vt:lpstr>PowerPoint Presentation</vt:lpstr>
      <vt:lpstr>خلاصه وضعیت طرح</vt:lpstr>
      <vt:lpstr>خلاصه وضعیت طرح</vt:lpstr>
      <vt:lpstr>خلاصه وضعیت طرح</vt:lpstr>
      <vt:lpstr>PowerPoint Presentation</vt:lpstr>
      <vt:lpstr>PowerPoint Presentation</vt:lpstr>
      <vt:lpstr>خلاصه وضعیت طرح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my-pc</dc:creator>
  <cp:lastModifiedBy>pc</cp:lastModifiedBy>
  <cp:revision>111</cp:revision>
  <dcterms:created xsi:type="dcterms:W3CDTF">2006-08-16T00:00:00Z</dcterms:created>
  <dcterms:modified xsi:type="dcterms:W3CDTF">2026-10-21T05:27:17Z</dcterms:modified>
</cp:coreProperties>
</file>